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9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11" Type="http://schemas.openxmlformats.org/officeDocument/2006/relationships/customXml" Target="../customXml/item4.xml"/><Relationship Id="rId5" Type="http://schemas.openxmlformats.org/officeDocument/2006/relationships/theme" Target="theme/theme1.xml"/><Relationship Id="rId10" Type="http://schemas.openxmlformats.org/officeDocument/2006/relationships/customXml" Target="../customXml/item3.xml"/><Relationship Id="rId4" Type="http://schemas.openxmlformats.org/officeDocument/2006/relationships/viewProps" Target="viewProps.xml"/><Relationship Id="rId9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on Knox-Meade" userId="9add29cb-6821-43c7-a287-0793ac386e0f" providerId="ADAL" clId="{EEB477D3-DDA0-4472-8809-580B6287D9F2}"/>
    <pc:docChg chg="custSel modSld">
      <pc:chgData name="Alyson Knox-Meade" userId="9add29cb-6821-43c7-a287-0793ac386e0f" providerId="ADAL" clId="{EEB477D3-DDA0-4472-8809-580B6287D9F2}" dt="2024-12-10T14:33:06.458" v="17" actId="478"/>
      <pc:docMkLst>
        <pc:docMk/>
      </pc:docMkLst>
      <pc:sldChg chg="delSp modSp mod">
        <pc:chgData name="Alyson Knox-Meade" userId="9add29cb-6821-43c7-a287-0793ac386e0f" providerId="ADAL" clId="{EEB477D3-DDA0-4472-8809-580B6287D9F2}" dt="2024-12-10T14:33:06.458" v="17" actId="478"/>
        <pc:sldMkLst>
          <pc:docMk/>
          <pc:sldMk cId="1375764973" sldId="3998"/>
        </pc:sldMkLst>
        <pc:spChg chg="mod">
          <ac:chgData name="Alyson Knox-Meade" userId="9add29cb-6821-43c7-a287-0793ac386e0f" providerId="ADAL" clId="{EEB477D3-DDA0-4472-8809-580B6287D9F2}" dt="2024-12-10T14:31:49.485" v="0" actId="2711"/>
          <ac:spMkLst>
            <pc:docMk/>
            <pc:sldMk cId="1375764973" sldId="3998"/>
            <ac:spMk id="2" creationId="{BE4DCE00-DBB2-41BB-8766-14D2DB07B1E1}"/>
          </ac:spMkLst>
        </pc:spChg>
        <pc:spChg chg="mod">
          <ac:chgData name="Alyson Knox-Meade" userId="9add29cb-6821-43c7-a287-0793ac386e0f" providerId="ADAL" clId="{EEB477D3-DDA0-4472-8809-580B6287D9F2}" dt="2024-12-10T14:33:02.145" v="16" actId="1076"/>
          <ac:spMkLst>
            <pc:docMk/>
            <pc:sldMk cId="1375764973" sldId="3998"/>
            <ac:spMk id="3" creationId="{69588A69-08AD-46D8-92E4-478C2F1E4041}"/>
          </ac:spMkLst>
        </pc:spChg>
        <pc:spChg chg="del">
          <ac:chgData name="Alyson Knox-Meade" userId="9add29cb-6821-43c7-a287-0793ac386e0f" providerId="ADAL" clId="{EEB477D3-DDA0-4472-8809-580B6287D9F2}" dt="2024-12-10T14:33:06.458" v="17" actId="478"/>
          <ac:spMkLst>
            <pc:docMk/>
            <pc:sldMk cId="1375764973" sldId="3998"/>
            <ac:spMk id="4" creationId="{37C1D19C-12FC-4F1E-BC24-1052D1FEC33E}"/>
          </ac:spMkLst>
        </pc:spChg>
        <pc:spChg chg="mod">
          <ac:chgData name="Alyson Knox-Meade" userId="9add29cb-6821-43c7-a287-0793ac386e0f" providerId="ADAL" clId="{EEB477D3-DDA0-4472-8809-580B6287D9F2}" dt="2024-12-10T14:32:06.720" v="3" actId="404"/>
          <ac:spMkLst>
            <pc:docMk/>
            <pc:sldMk cId="1375764973" sldId="3998"/>
            <ac:spMk id="5" creationId="{92151E7E-EE34-4643-B5C7-9E353C625BA6}"/>
          </ac:spMkLst>
        </pc:spChg>
        <pc:spChg chg="mod">
          <ac:chgData name="Alyson Knox-Meade" userId="9add29cb-6821-43c7-a287-0793ac386e0f" providerId="ADAL" clId="{EEB477D3-DDA0-4472-8809-580B6287D9F2}" dt="2024-12-10T14:32:28.439" v="9" actId="2711"/>
          <ac:spMkLst>
            <pc:docMk/>
            <pc:sldMk cId="1375764973" sldId="3998"/>
            <ac:spMk id="7" creationId="{18B0CBF5-424C-4AAE-8C3D-098A83D2C8B6}"/>
          </ac:spMkLst>
        </pc:spChg>
        <pc:spChg chg="mod">
          <ac:chgData name="Alyson Knox-Meade" userId="9add29cb-6821-43c7-a287-0793ac386e0f" providerId="ADAL" clId="{EEB477D3-DDA0-4472-8809-580B6287D9F2}" dt="2024-12-10T14:32:41.893" v="13" actId="2711"/>
          <ac:spMkLst>
            <pc:docMk/>
            <pc:sldMk cId="1375764973" sldId="3998"/>
            <ac:spMk id="8" creationId="{5B514433-8F06-468B-AC0E-8A2C85C0A51C}"/>
          </ac:spMkLst>
        </pc:spChg>
        <pc:spChg chg="mod">
          <ac:chgData name="Alyson Knox-Meade" userId="9add29cb-6821-43c7-a287-0793ac386e0f" providerId="ADAL" clId="{EEB477D3-DDA0-4472-8809-580B6287D9F2}" dt="2024-12-10T14:32:14.656" v="5" actId="2711"/>
          <ac:spMkLst>
            <pc:docMk/>
            <pc:sldMk cId="1375764973" sldId="3998"/>
            <ac:spMk id="12" creationId="{AC34834F-2615-4122-8952-75BB30799409}"/>
          </ac:spMkLst>
        </pc:spChg>
      </pc:sldChg>
    </pc:docChg>
  </pc:docChgLst>
  <pc:docChgLst>
    <pc:chgData name="Alyson Knox-Meade" userId="9add29cb-6821-43c7-a287-0793ac386e0f" providerId="ADAL" clId="{7F96C087-59A2-48DF-81EE-F4F8EE18C4CE}"/>
    <pc:docChg chg="custSel modSld">
      <pc:chgData name="Alyson Knox-Meade" userId="9add29cb-6821-43c7-a287-0793ac386e0f" providerId="ADAL" clId="{7F96C087-59A2-48DF-81EE-F4F8EE18C4CE}" dt="2022-10-03T21:12:53.856" v="1618" actId="1076"/>
      <pc:docMkLst>
        <pc:docMk/>
      </pc:docMkLst>
      <pc:sldChg chg="addSp delSp modSp mod">
        <pc:chgData name="Alyson Knox-Meade" userId="9add29cb-6821-43c7-a287-0793ac386e0f" providerId="ADAL" clId="{7F96C087-59A2-48DF-81EE-F4F8EE18C4CE}" dt="2022-10-03T21:12:53.856" v="1618" actId="1076"/>
        <pc:sldMkLst>
          <pc:docMk/>
          <pc:sldMk cId="1375764973" sldId="3998"/>
        </pc:sldMkLst>
        <pc:spChg chg="mod">
          <ac:chgData name="Alyson Knox-Meade" userId="9add29cb-6821-43c7-a287-0793ac386e0f" providerId="ADAL" clId="{7F96C087-59A2-48DF-81EE-F4F8EE18C4CE}" dt="2022-10-03T20:27:40.539" v="113" actId="20577"/>
          <ac:spMkLst>
            <pc:docMk/>
            <pc:sldMk cId="1375764973" sldId="3998"/>
            <ac:spMk id="2" creationId="{BE4DCE00-DBB2-41BB-8766-14D2DB07B1E1}"/>
          </ac:spMkLst>
        </pc:spChg>
        <pc:spChg chg="mod">
          <ac:chgData name="Alyson Knox-Meade" userId="9add29cb-6821-43c7-a287-0793ac386e0f" providerId="ADAL" clId="{7F96C087-59A2-48DF-81EE-F4F8EE18C4CE}" dt="2022-10-03T21:12:53.856" v="1618" actId="1076"/>
          <ac:spMkLst>
            <pc:docMk/>
            <pc:sldMk cId="1375764973" sldId="3998"/>
            <ac:spMk id="3" creationId="{69588A69-08AD-46D8-92E4-478C2F1E4041}"/>
          </ac:spMkLst>
        </pc:spChg>
        <pc:spChg chg="mod">
          <ac:chgData name="Alyson Knox-Meade" userId="9add29cb-6821-43c7-a287-0793ac386e0f" providerId="ADAL" clId="{7F96C087-59A2-48DF-81EE-F4F8EE18C4CE}" dt="2022-10-03T20:33:52.997" v="523" actId="20577"/>
          <ac:spMkLst>
            <pc:docMk/>
            <pc:sldMk cId="1375764973" sldId="3998"/>
            <ac:spMk id="5" creationId="{92151E7E-EE34-4643-B5C7-9E353C625BA6}"/>
          </ac:spMkLst>
        </pc:spChg>
        <pc:spChg chg="mod">
          <ac:chgData name="Alyson Knox-Meade" userId="9add29cb-6821-43c7-a287-0793ac386e0f" providerId="ADAL" clId="{7F96C087-59A2-48DF-81EE-F4F8EE18C4CE}" dt="2022-10-03T20:57:12.429" v="881" actId="20577"/>
          <ac:spMkLst>
            <pc:docMk/>
            <pc:sldMk cId="1375764973" sldId="3998"/>
            <ac:spMk id="7" creationId="{18B0CBF5-424C-4AAE-8C3D-098A83D2C8B6}"/>
          </ac:spMkLst>
        </pc:spChg>
        <pc:spChg chg="mod">
          <ac:chgData name="Alyson Knox-Meade" userId="9add29cb-6821-43c7-a287-0793ac386e0f" providerId="ADAL" clId="{7F96C087-59A2-48DF-81EE-F4F8EE18C4CE}" dt="2022-10-03T21:01:16.606" v="1286" actId="20577"/>
          <ac:spMkLst>
            <pc:docMk/>
            <pc:sldMk cId="1375764973" sldId="3998"/>
            <ac:spMk id="8" creationId="{5B514433-8F06-468B-AC0E-8A2C85C0A51C}"/>
          </ac:spMkLst>
        </pc:spChg>
        <pc:spChg chg="add mod">
          <ac:chgData name="Alyson Knox-Meade" userId="9add29cb-6821-43c7-a287-0793ac386e0f" providerId="ADAL" clId="{7F96C087-59A2-48DF-81EE-F4F8EE18C4CE}" dt="2022-10-03T20:52:26.845" v="567" actId="20577"/>
          <ac:spMkLst>
            <pc:docMk/>
            <pc:sldMk cId="1375764973" sldId="3998"/>
            <ac:spMk id="12" creationId="{AC34834F-2615-4122-8952-75BB30799409}"/>
          </ac:spMkLst>
        </pc:spChg>
        <pc:picChg chg="del">
          <ac:chgData name="Alyson Knox-Meade" userId="9add29cb-6821-43c7-a287-0793ac386e0f" providerId="ADAL" clId="{7F96C087-59A2-48DF-81EE-F4F8EE18C4CE}" dt="2022-10-03T20:25:07.707" v="51" actId="478"/>
          <ac:picMkLst>
            <pc:docMk/>
            <pc:sldMk cId="1375764973" sldId="3998"/>
            <ac:picMk id="9" creationId="{7BCC40E4-6198-42BC-8312-96EDE7AEF1B5}"/>
          </ac:picMkLst>
        </pc:picChg>
        <pc:picChg chg="add mod">
          <ac:chgData name="Alyson Knox-Meade" userId="9add29cb-6821-43c7-a287-0793ac386e0f" providerId="ADAL" clId="{7F96C087-59A2-48DF-81EE-F4F8EE18C4CE}" dt="2022-10-03T20:33:29.899" v="520" actId="1076"/>
          <ac:picMkLst>
            <pc:docMk/>
            <pc:sldMk cId="1375764973" sldId="3998"/>
            <ac:picMk id="1026" creationId="{967CA2EE-A903-413F-8514-F7024AD17BF2}"/>
          </ac:picMkLst>
        </pc:picChg>
        <pc:picChg chg="add mod">
          <ac:chgData name="Alyson Knox-Meade" userId="9add29cb-6821-43c7-a287-0793ac386e0f" providerId="ADAL" clId="{7F96C087-59A2-48DF-81EE-F4F8EE18C4CE}" dt="2022-10-03T20:32:04.315" v="509" actId="1076"/>
          <ac:picMkLst>
            <pc:docMk/>
            <pc:sldMk cId="1375764973" sldId="3998"/>
            <ac:picMk id="1028" creationId="{A2281D1E-C945-4301-8DD9-DB15CDCA69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13CCA6E-A4FF-BB4D-9382-484CF796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460" y="0"/>
            <a:ext cx="80149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/>
        </p:nvSpPr>
        <p:spPr>
          <a:xfrm>
            <a:off x="0" y="0"/>
            <a:ext cx="12173457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4298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198A9-4412-4A8C-820A-29F2550FC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4133F9-19A1-4E4D-BF8F-749660053D91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2AD79-C23F-4287-86EF-696CADF12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6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35E5D-9A6B-45B3-AE02-6A4A7ADF6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3209E5-B1CF-45A8-AC21-58D9104383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6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5CE2AE-E2DA-4E0A-92BD-CB34E7DA6447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5C23A-01BD-42F6-A725-CF373D9669FE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E2D16A-CFAD-45B5-AB08-3B2E722219E1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0A5D5-5FDB-498C-8123-61929D148F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D54BB-3D41-4657-85AE-C914B0D4E0AD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7CD5C9-68D6-4FA6-A4F1-5469368135E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65933D-7244-4A7D-B24E-5F9933517B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4168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0665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7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C171A-987E-4D77-80BA-D591B4BFB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32DA9C6-4E7C-4D1F-80B4-3BCF93BCBD40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8A0CDA-D1E3-44B5-A955-07A95E111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C532FBB-E637-45DF-B973-79A75A1A61CD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23168C-E6B4-4DDF-B37B-AFE02C92BC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518131B-F432-4F2E-8D4D-7EEF68D250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12B9EB-D4D6-4B35-B064-F5F3A7628EB7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F329014-6D89-4226-9A64-55F073EE0B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36CFD9-CEA1-4D7C-958E-E02884F57F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472130E-15AA-47FB-9781-559156816C7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6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8325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1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6275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3358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8F501D4-F925-4579-B5EA-9C8D376A0B60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3A1B1E-B1BF-4002-903A-D70EE88794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840FFC5-0B70-4024-AEB8-C03BFA166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B20FA2-A780-4198-A0C6-372E37EAC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6EB859C-443A-4BBA-AFAD-E882EB5F8EA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1738418-778F-48AA-950D-51157D7D3D65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2AE0F6B-8D69-4717-993B-6D89268E7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4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2BF3A31-74D4-4F2E-9111-8A841313A604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C5C456-3B51-4B59-9054-C05B95B1F7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5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7C2A4-B433-45C2-8527-5A47DB0A6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7C2F3-0B44-4CA6-A209-709F6CD67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2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E305F5-5B06-4C7D-8E90-7E1106680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845D-82AC-4B24-9F27-01FC466E9D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F7C26-01FE-4EBD-9113-13ED86AF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473D61-47B5-4F25-A6C6-A2BE86E5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85F2A5-69D8-4981-8611-A2AA54333F6C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633DA-CB55-4794-8EFD-E78F966B6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333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58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29"/>
            </a:lvl1pPr>
            <a:lvl2pPr marL="443726" indent="0" algn="ctr">
              <a:buNone/>
              <a:defRPr sz="1941"/>
            </a:lvl2pPr>
            <a:lvl3pPr marL="887450" indent="0" algn="ctr">
              <a:buNone/>
              <a:defRPr sz="1747"/>
            </a:lvl3pPr>
            <a:lvl4pPr marL="1331176" indent="0" algn="ctr">
              <a:buNone/>
              <a:defRPr sz="1552"/>
            </a:lvl4pPr>
            <a:lvl5pPr marL="1774902" indent="0" algn="ctr">
              <a:buNone/>
              <a:defRPr sz="1552"/>
            </a:lvl5pPr>
            <a:lvl6pPr marL="2218626" indent="0" algn="ctr">
              <a:buNone/>
              <a:defRPr sz="1552"/>
            </a:lvl6pPr>
            <a:lvl7pPr marL="2662352" indent="0" algn="ctr">
              <a:buNone/>
              <a:defRPr sz="1552"/>
            </a:lvl7pPr>
            <a:lvl8pPr marL="3106077" indent="0" algn="ctr">
              <a:buNone/>
              <a:defRPr sz="1552"/>
            </a:lvl8pPr>
            <a:lvl9pPr marL="3549803" indent="0" algn="ctr">
              <a:buNone/>
              <a:defRPr sz="155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42C9-8A29-4357-B26C-352B555D2C61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E609-D4E9-41D6-BB18-7DAA761163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85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rgbClr val="FDAE4B"/>
                </a:solidFill>
              </a:defRPr>
            </a:lvl1pPr>
          </a:lstStyle>
          <a:p>
            <a:r>
              <a:rPr lang="en-US" dirty="0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7000"/>
          </a:blip>
          <a:srcRect l="17949" t="2727" r="40534" b="23812"/>
          <a:stretch/>
        </p:blipFill>
        <p:spPr>
          <a:xfrm rot="5400000">
            <a:off x="7580032" y="359444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0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571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8017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DE1845D-82AC-4B24-9F27-01FC466E9D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CE00-DBB2-41BB-8766-14D2DB07B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4" y="388389"/>
            <a:ext cx="11710044" cy="76439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Little Giant – HubSpot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51E7E-EE34-4643-B5C7-9E353C625BA6}"/>
              </a:ext>
            </a:extLst>
          </p:cNvPr>
          <p:cNvSpPr/>
          <p:nvPr/>
        </p:nvSpPr>
        <p:spPr>
          <a:xfrm>
            <a:off x="287055" y="1696997"/>
            <a:ext cx="4267190" cy="1126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Client Need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Little Giant has been building commercial and industrial ladders for almost 40 years.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As they say… Eight Products, Infinite Jobs.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0CBF5-424C-4AAE-8C3D-098A83D2C8B6}"/>
              </a:ext>
            </a:extLst>
          </p:cNvPr>
          <p:cNvSpPr/>
          <p:nvPr/>
        </p:nvSpPr>
        <p:spPr>
          <a:xfrm>
            <a:off x="287055" y="4362482"/>
            <a:ext cx="5576418" cy="1591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What We Did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Affirma initially did a deep dive on Little Giant’s measurable objectives, pain points and competitor analysis. Then, the team performed an in-depth HubSpot audit, including database management and organization; workflows; email  customer experience and best practices.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14433-8F06-468B-AC0E-8A2C85C0A51C}"/>
              </a:ext>
            </a:extLst>
          </p:cNvPr>
          <p:cNvSpPr/>
          <p:nvPr/>
        </p:nvSpPr>
        <p:spPr>
          <a:xfrm>
            <a:off x="6419651" y="1697745"/>
            <a:ext cx="5576418" cy="1837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Results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Affirma presented comprehensive findings to the Little Giant team – highlighting things done well, items that require immediate attention and general recommendations. In addition, the Affirma team provided a prioritized list of next steps and a variety of supplemental best practice documents.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88A69-08AD-46D8-92E4-478C2F1E4041}"/>
              </a:ext>
            </a:extLst>
          </p:cNvPr>
          <p:cNvSpPr txBox="1"/>
          <p:nvPr/>
        </p:nvSpPr>
        <p:spPr>
          <a:xfrm>
            <a:off x="6827753" y="4166825"/>
            <a:ext cx="4760213" cy="179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4286"/>
              </a:lnSpc>
              <a:spcBef>
                <a:spcPts val="0"/>
              </a:spcBef>
              <a:spcAft>
                <a:spcPts val="48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8E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“Affirma did a great job with their assessment of our HubSpot instance. Their list of findings and recommendations were insightful – gave our team lots to think about and areas for improvement. </a:t>
            </a:r>
          </a:p>
          <a:p>
            <a:pPr marL="0" marR="0" lvl="0" indent="0" algn="r" defTabSz="914400" rtl="0" eaLnBrk="1" fontAlgn="auto" latinLnBrk="0" hangingPunct="1">
              <a:lnSpc>
                <a:spcPct val="114286"/>
              </a:lnSpc>
              <a:spcBef>
                <a:spcPts val="0"/>
              </a:spcBef>
              <a:spcAft>
                <a:spcPts val="48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8E00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 – Stewart Foster, Content Manager and Writer</a:t>
            </a:r>
          </a:p>
        </p:txBody>
      </p:sp>
      <p:pic>
        <p:nvPicPr>
          <p:cNvPr id="1026" name="Picture 2" descr="Little Giant Ladders Product Info">
            <a:extLst>
              <a:ext uri="{FF2B5EF4-FFF2-40B4-BE49-F238E27FC236}">
                <a16:creationId xmlns:a16="http://schemas.microsoft.com/office/drawing/2014/main" id="{967CA2EE-A903-413F-8514-F7024AD17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046" y="192886"/>
            <a:ext cx="1244336" cy="103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ttle Giant Ladders, Velocity, M13, 13 Ft, Multi-Position Ladder,  Aluminum, Type 1A, 300 lbs Weight Rating, (15413-001) - Telescoping Ladders  - Amazon.com">
            <a:extLst>
              <a:ext uri="{FF2B5EF4-FFF2-40B4-BE49-F238E27FC236}">
                <a16:creationId xmlns:a16="http://schemas.microsoft.com/office/drawing/2014/main" id="{A2281D1E-C945-4301-8DD9-DB15CDCA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998" y="1665841"/>
            <a:ext cx="1157352" cy="115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34834F-2615-4122-8952-75BB30799409}"/>
              </a:ext>
            </a:extLst>
          </p:cNvPr>
          <p:cNvSpPr txBox="1"/>
          <p:nvPr/>
        </p:nvSpPr>
        <p:spPr>
          <a:xfrm>
            <a:off x="287055" y="3015500"/>
            <a:ext cx="5412409" cy="1031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They leverage HubSpot for marketing and historically focused on promotional emails; however, as they continue to scale, their team wanted to put an emphasis on more personalized segmentation.</a:t>
            </a:r>
          </a:p>
        </p:txBody>
      </p:sp>
    </p:spTree>
    <p:extLst>
      <p:ext uri="{BB962C8B-B14F-4D97-AF65-F5344CB8AC3E}">
        <p14:creationId xmlns:p14="http://schemas.microsoft.com/office/powerpoint/2010/main" val="13757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7_Case Stu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se Study" id="{428DBACA-9402-4964-B151-DF3781183B86}" vid="{C19D35E0-1E30-46A1-AADA-C72CBF10638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 xsi:nil="true"/>
    <Named_x0020_Account xmlns="f0ee8362-fa7e-4bc9-ab88-7dcfb17cb19b" xsi:nil="true"/>
    <Industries xmlns="f0ee8362-fa7e-4bc9-ab88-7dcfb17cb19b">
      <Value>Construction</Value>
      <Value>B2C</Value>
    </Industries>
    <PlatTech xmlns="f0ee8362-fa7e-4bc9-ab88-7dcfb17cb19b">
      <Value>HubSpot</Value>
    </PlatTech>
    <ProjectCompletionDate xmlns="f0ee8362-fa7e-4bc9-ab88-7dcfb17cb19b">2024-01-01T08:00:00+00:00</ProjectCompletionDate>
    <BusinessUnit xmlns="f0ee8362-fa7e-4bc9-ab88-7dcfb17cb19b">
      <Value>Marketing Services</Value>
    </BusinessUnit>
    <Solutions xmlns="f0ee8362-fa7e-4bc9-ab88-7dcfb17cb19b">
      <Value>Marketing Automation</Value>
      <Value>Audit</Value>
    </Solutions>
    <ApprovedByClient xmlns="f0ee8362-fa7e-4bc9-ab88-7dcfb17cb19b">false</ApprovedByClient>
  </documentManagement>
</p:properties>
</file>

<file path=customXml/itemProps1.xml><?xml version="1.0" encoding="utf-8"?>
<ds:datastoreItem xmlns:ds="http://schemas.openxmlformats.org/officeDocument/2006/customXml" ds:itemID="{35320AAE-4A20-460B-9452-1AEFAC5817A2}"/>
</file>

<file path=customXml/itemProps2.xml><?xml version="1.0" encoding="utf-8"?>
<ds:datastoreItem xmlns:ds="http://schemas.openxmlformats.org/officeDocument/2006/customXml" ds:itemID="{7004D166-DCE9-404F-859F-E99FCD1D47DB}"/>
</file>

<file path=customXml/itemProps3.xml><?xml version="1.0" encoding="utf-8"?>
<ds:datastoreItem xmlns:ds="http://schemas.openxmlformats.org/officeDocument/2006/customXml" ds:itemID="{D416A56F-F564-4C48-B682-6DA81C892711}"/>
</file>

<file path=customXml/itemProps4.xml><?xml version="1.0" encoding="utf-8"?>
<ds:datastoreItem xmlns:ds="http://schemas.openxmlformats.org/officeDocument/2006/customXml" ds:itemID="{32E61C4C-C487-4C04-B4A5-1C34F9C0578B}"/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200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Narrow</vt:lpstr>
      <vt:lpstr>Poppins</vt:lpstr>
      <vt:lpstr>Poppins Light</vt:lpstr>
      <vt:lpstr>Segoe UI</vt:lpstr>
      <vt:lpstr>7_Case Study</vt:lpstr>
      <vt:lpstr>Little Giant – HubSpot Assessment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Naked Development – PPC Management</dc:title>
  <dc:creator>Alyson Knox-Meade</dc:creator>
  <cp:lastModifiedBy>Alyson Knox-Meade</cp:lastModifiedBy>
  <cp:revision>1</cp:revision>
  <dcterms:created xsi:type="dcterms:W3CDTF">2022-10-03T20:19:59Z</dcterms:created>
  <dcterms:modified xsi:type="dcterms:W3CDTF">2024-12-10T14:33:14Z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